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11/1/2019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715734137"/>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Geometry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 shooting area,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16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Drop turner is a disappearing target</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7654133-E615-477A-AA27-9940861069CB}"/>
              </a:ext>
            </a:extLst>
          </p:cNvPr>
          <p:cNvPicPr>
            <a:picLocks noChangeAspect="1"/>
          </p:cNvPicPr>
          <p:nvPr/>
        </p:nvPicPr>
        <p:blipFill>
          <a:blip r:embed="rId5"/>
          <a:stretch>
            <a:fillRect/>
          </a:stretch>
        </p:blipFill>
        <p:spPr>
          <a:xfrm>
            <a:off x="180474" y="3565320"/>
            <a:ext cx="7028460" cy="350268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Geometry</a:t>
            </a:r>
          </a:p>
          <a:p>
            <a:pPr algn="ctr"/>
            <a:r>
              <a:rPr lang="en-US" b="1" dirty="0"/>
              <a:t>Written Stage Briefing</a:t>
            </a:r>
          </a:p>
          <a:p>
            <a:r>
              <a:rPr lang="en-US" dirty="0"/>
              <a:t>Geometry is a 32 round, 160 point, Comstock field course. There are sixteen USPSA targets. The best two hits on paper will score. The start signal is audible. The stomp box will activate both swingers and the drop turner. The drop turner is a disappearing target, and will be the last target in the tablet.</a:t>
            </a:r>
          </a:p>
          <a:p>
            <a:endParaRPr lang="en-US" dirty="0"/>
          </a:p>
          <a:p>
            <a:r>
              <a:rPr lang="en-US" dirty="0"/>
              <a:t>Handgun start position is standing in the shooting area, wrists above shoulders. Handgun is loaded and holstered.</a:t>
            </a:r>
          </a:p>
          <a:p>
            <a:endParaRPr lang="en-US" dirty="0"/>
          </a:p>
          <a:p>
            <a:r>
              <a:rPr lang="en-US" dirty="0"/>
              <a:t>PCC start position is standing in the shooting area, buttstock touching belt. Carbine is loaded, held with both hands, safety on, pointed in a safe direction.</a:t>
            </a:r>
          </a:p>
          <a:p>
            <a:endParaRPr lang="en-US" dirty="0"/>
          </a:p>
          <a:p>
            <a:r>
              <a:rPr lang="en-US" dirty="0"/>
              <a:t>On start signal, engage the targets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1462</TotalTime>
  <Words>205</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2019-11-01T20:25:35Z</dcterms:modified>
  <cp:category>Shooting</cp:category>
</cp:coreProperties>
</file>

<file path=docProps/thumbnail.jpeg>
</file>